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3" r:id="rId48"/>
    <p:sldId id="304" r:id="rId49"/>
    <p:sldId id="305" r:id="rId50"/>
    <p:sldId id="306" r:id="rId5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07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23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82B7-23E1-4A3E-8F54-BDAB56857E9B}" type="datetimeFigureOut">
              <a:rPr lang="it-IT" smtClean="0"/>
              <a:pPr/>
              <a:t>21/02/2019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3A2A-1B25-49A4-9279-A51E3AC5ABB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82B7-23E1-4A3E-8F54-BDAB56857E9B}" type="datetimeFigureOut">
              <a:rPr lang="it-IT" smtClean="0"/>
              <a:pPr/>
              <a:t>21/02/2019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3A2A-1B25-49A4-9279-A51E3AC5ABB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82B7-23E1-4A3E-8F54-BDAB56857E9B}" type="datetimeFigureOut">
              <a:rPr lang="it-IT" smtClean="0"/>
              <a:pPr/>
              <a:t>21/02/2019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3A2A-1B25-49A4-9279-A51E3AC5ABB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82B7-23E1-4A3E-8F54-BDAB56857E9B}" type="datetimeFigureOut">
              <a:rPr lang="it-IT" smtClean="0"/>
              <a:pPr/>
              <a:t>21/02/2019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3A2A-1B25-49A4-9279-A51E3AC5ABB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82B7-23E1-4A3E-8F54-BDAB56857E9B}" type="datetimeFigureOut">
              <a:rPr lang="it-IT" smtClean="0"/>
              <a:pPr/>
              <a:t>21/02/2019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3A2A-1B25-49A4-9279-A51E3AC5ABB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82B7-23E1-4A3E-8F54-BDAB56857E9B}" type="datetimeFigureOut">
              <a:rPr lang="it-IT" smtClean="0"/>
              <a:pPr/>
              <a:t>21/02/2019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3A2A-1B25-49A4-9279-A51E3AC5ABB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82B7-23E1-4A3E-8F54-BDAB56857E9B}" type="datetimeFigureOut">
              <a:rPr lang="it-IT" smtClean="0"/>
              <a:pPr/>
              <a:t>21/02/2019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3A2A-1B25-49A4-9279-A51E3AC5ABB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82B7-23E1-4A3E-8F54-BDAB56857E9B}" type="datetimeFigureOut">
              <a:rPr lang="it-IT" smtClean="0"/>
              <a:pPr/>
              <a:t>21/02/2019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3A2A-1B25-49A4-9279-A51E3AC5ABB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82B7-23E1-4A3E-8F54-BDAB56857E9B}" type="datetimeFigureOut">
              <a:rPr lang="it-IT" smtClean="0"/>
              <a:pPr/>
              <a:t>21/02/2019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3A2A-1B25-49A4-9279-A51E3AC5ABB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82B7-23E1-4A3E-8F54-BDAB56857E9B}" type="datetimeFigureOut">
              <a:rPr lang="it-IT" smtClean="0"/>
              <a:pPr/>
              <a:t>21/02/2019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3A2A-1B25-49A4-9279-A51E3AC5ABB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82B7-23E1-4A3E-8F54-BDAB56857E9B}" type="datetimeFigureOut">
              <a:rPr lang="it-IT" smtClean="0"/>
              <a:pPr/>
              <a:t>21/02/2019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C3A2A-1B25-49A4-9279-A51E3AC5ABB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382B7-23E1-4A3E-8F54-BDAB56857E9B}" type="datetimeFigureOut">
              <a:rPr lang="it-IT" smtClean="0"/>
              <a:pPr/>
              <a:t>21/02/2019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C3A2A-1B25-49A4-9279-A51E3AC5ABB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2"/>
                </a:solidFill>
              </a:rPr>
              <a:t>COMPITO </a:t>
            </a:r>
            <a:r>
              <a:rPr lang="it-IT" dirty="0" err="1" smtClean="0">
                <a:solidFill>
                  <a:schemeClr val="tx2"/>
                </a:solidFill>
              </a:rPr>
              <a:t>DI</a:t>
            </a:r>
            <a:r>
              <a:rPr lang="it-IT" dirty="0" smtClean="0">
                <a:solidFill>
                  <a:schemeClr val="tx2"/>
                </a:solidFill>
              </a:rPr>
              <a:t> REALTA’</a:t>
            </a:r>
            <a:br>
              <a:rPr lang="it-IT" dirty="0" smtClean="0">
                <a:solidFill>
                  <a:schemeClr val="tx2"/>
                </a:solidFill>
              </a:rPr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6000" dirty="0" smtClean="0">
                <a:solidFill>
                  <a:srgbClr val="C00000"/>
                </a:solidFill>
              </a:rPr>
              <a:t>L’ARANCIA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</p:txBody>
      </p:sp>
      <p:pic>
        <p:nvPicPr>
          <p:cNvPr id="5" name="Immagine 4" descr="arancia-nav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4500570"/>
            <a:ext cx="2428892" cy="1623310"/>
          </a:xfrm>
          <a:prstGeom prst="rect">
            <a:avLst/>
          </a:prstGeom>
          <a:ln w="6350"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SUS P553M\Desktop\fotoarancia\WhatsApp Image 2019-02-05 at 16.23.1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062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ASUS P553M\Desktop\fotoarancia\WhatsApp Image 2019-02-05 at 16.05.5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00495" cy="6858000"/>
          </a:xfrm>
          <a:prstGeom prst="rect">
            <a:avLst/>
          </a:prstGeom>
          <a:noFill/>
        </p:spPr>
      </p:pic>
      <p:pic>
        <p:nvPicPr>
          <p:cNvPr id="9221" name="Picture 5" descr="C:\Users\ASUS P553M\Desktop\fotoarancia\WhatsApp Image 2019-02-05 at 16.05.58 (1).jpeg"/>
          <p:cNvPicPr>
            <a:picLocks noChangeAspect="1" noChangeArrowheads="1"/>
          </p:cNvPicPr>
          <p:nvPr/>
        </p:nvPicPr>
        <p:blipFill>
          <a:blip r:embed="rId3" cstate="print"/>
          <a:srcRect b="28027"/>
          <a:stretch>
            <a:fillRect/>
          </a:stretch>
        </p:blipFill>
        <p:spPr bwMode="auto">
          <a:xfrm>
            <a:off x="4071934" y="0"/>
            <a:ext cx="5072066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328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ASUS P553M\Desktop\fotoarancia\WhatsApp Image 2019-02-05 at 16.05.58 (2)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42" name="Picture 2" descr="C:\Users\ASUS P553M\Desktop\fotoarancia\WhatsApp Image 2019-02-05 at 16.06.03 (1).jpeg"/>
          <p:cNvPicPr>
            <a:picLocks noChangeAspect="1" noChangeArrowheads="1"/>
          </p:cNvPicPr>
          <p:nvPr/>
        </p:nvPicPr>
        <p:blipFill>
          <a:blip r:embed="rId2" cstate="print"/>
          <a:srcRect l="122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906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Una spremuta deliziosa …</a:t>
            </a:r>
            <a:endParaRPr lang="it-IT" dirty="0"/>
          </a:p>
        </p:txBody>
      </p:sp>
      <p:pic>
        <p:nvPicPr>
          <p:cNvPr id="11266" name="Picture 2" descr="C:\Users\ASUS P553M\Desktop\fotoarancia\WhatsApp Image 2019-02-05 at 16.05.56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4157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SUS P553M\Desktop\fotoarancia\WhatsApp Image 2019-02-05 at 16.05.56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703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314" name="Picture 2" descr="C:\Users\ASUS P553M\Desktop\fotoarancia\WhatsApp Image 2019-02-05 at 16.05.5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609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SUS P553M\Desktop\fotoarancia\WhatsApp Image 2019-02-05 at 16.05.5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735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SUS P553M\Desktop\fotoarancia\WhatsApp Image 2019-02-05 at 16.05.54 (2).jpeg"/>
          <p:cNvPicPr>
            <a:picLocks noChangeAspect="1" noChangeArrowheads="1"/>
          </p:cNvPicPr>
          <p:nvPr/>
        </p:nvPicPr>
        <p:blipFill>
          <a:blip r:embed="rId2" cstate="print"/>
          <a:srcRect l="19231" r="122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578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SUS P553M\Desktop\fotoarancia\WhatsApp Image 2019-02-05 at 16.05.54 (1).jpeg"/>
          <p:cNvPicPr>
            <a:picLocks noChangeAspect="1" noChangeArrowheads="1"/>
          </p:cNvPicPr>
          <p:nvPr/>
        </p:nvPicPr>
        <p:blipFill>
          <a:blip r:embed="rId2" cstate="print"/>
          <a:srcRect l="7539" r="2287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OBIETTIVO GENERALE: </a:t>
            </a:r>
            <a:br>
              <a:rPr lang="it-IT" dirty="0" smtClean="0"/>
            </a:br>
            <a:r>
              <a:rPr lang="it-IT" sz="2400" cap="small" dirty="0" smtClean="0"/>
              <a:t>POTENZIARE NEL BAMBINO LA CAPACITA</a:t>
            </a:r>
            <a:r>
              <a:rPr lang="it-IT" sz="2400" cap="small" dirty="0" smtClean="0"/>
              <a:t>’ </a:t>
            </a:r>
            <a:r>
              <a:rPr lang="it-IT" sz="2400" cap="small" dirty="0" err="1" smtClean="0"/>
              <a:t>DI</a:t>
            </a:r>
            <a:r>
              <a:rPr lang="it-IT" sz="2400" cap="small" dirty="0" smtClean="0"/>
              <a:t> OSSERVARE </a:t>
            </a:r>
            <a:r>
              <a:rPr lang="it-IT" sz="2400" cap="small" dirty="0" err="1" smtClean="0"/>
              <a:t>……</a:t>
            </a:r>
            <a:r>
              <a:rPr lang="it-IT" sz="2400" cap="small" dirty="0" smtClean="0"/>
              <a:t>..</a:t>
            </a:r>
            <a:r>
              <a:rPr lang="it-IT" sz="2400" cap="small" dirty="0" smtClean="0"/>
              <a:t/>
            </a:r>
            <a:br>
              <a:rPr lang="it-IT" sz="2400" cap="small" dirty="0" smtClean="0"/>
            </a:br>
            <a:endParaRPr lang="it-IT" cap="small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2400" dirty="0" smtClean="0"/>
              <a:t>                                       </a:t>
            </a:r>
            <a:r>
              <a:rPr lang="it-IT" sz="2400" dirty="0" smtClean="0"/>
              <a:t>         LA </a:t>
            </a:r>
            <a:r>
              <a:rPr lang="it-IT" sz="2400" dirty="0" smtClean="0"/>
              <a:t>REALTA’</a:t>
            </a:r>
          </a:p>
          <a:p>
            <a:pPr>
              <a:buNone/>
            </a:pPr>
            <a:r>
              <a:rPr lang="it-IT" sz="2400" dirty="0" smtClean="0"/>
              <a:t>                          ED IN PARTICOLARE  </a:t>
            </a:r>
            <a:r>
              <a:rPr lang="it-IT" dirty="0" smtClean="0"/>
              <a:t>L’ARANCIA</a:t>
            </a:r>
            <a:r>
              <a:rPr lang="it-IT" dirty="0" smtClean="0"/>
              <a:t>.</a:t>
            </a:r>
            <a:endParaRPr lang="it-IT" sz="2400" dirty="0" smtClean="0"/>
          </a:p>
          <a:p>
            <a:r>
              <a:rPr lang="it-IT" sz="2400" dirty="0" smtClean="0"/>
              <a:t>Sezioni coinvolti: </a:t>
            </a:r>
            <a:r>
              <a:rPr lang="it-IT" sz="2400" dirty="0" err="1" smtClean="0"/>
              <a:t>Sez.A</a:t>
            </a:r>
            <a:r>
              <a:rPr lang="it-IT" sz="2400" dirty="0" smtClean="0"/>
              <a:t>, </a:t>
            </a:r>
            <a:r>
              <a:rPr lang="it-IT" sz="2400" dirty="0" err="1" smtClean="0"/>
              <a:t>Sez.B</a:t>
            </a:r>
            <a:r>
              <a:rPr lang="it-IT" sz="2400" dirty="0" smtClean="0"/>
              <a:t>, </a:t>
            </a:r>
            <a:r>
              <a:rPr lang="it-IT" sz="2400" dirty="0" err="1" smtClean="0"/>
              <a:t>Sez.C</a:t>
            </a:r>
            <a:r>
              <a:rPr lang="it-IT" sz="2400" dirty="0" smtClean="0"/>
              <a:t> </a:t>
            </a:r>
            <a:r>
              <a:rPr lang="it-IT" sz="2400" dirty="0" smtClean="0"/>
              <a:t>,con </a:t>
            </a:r>
            <a:r>
              <a:rPr lang="it-IT" sz="2400" dirty="0" smtClean="0"/>
              <a:t>la partecipazione </a:t>
            </a:r>
            <a:r>
              <a:rPr lang="it-IT" sz="2400" dirty="0" smtClean="0"/>
              <a:t>di tutti i bambini del plesso con particolare coinvolgimento dei bambini di 5 </a:t>
            </a:r>
            <a:r>
              <a:rPr lang="it-IT" sz="2400" dirty="0" smtClean="0"/>
              <a:t>anni.</a:t>
            </a:r>
          </a:p>
          <a:p>
            <a:endParaRPr lang="it-IT" sz="2400" dirty="0" smtClean="0"/>
          </a:p>
          <a:p>
            <a:endParaRPr lang="it-IT" sz="2400" dirty="0" smtClean="0"/>
          </a:p>
          <a:p>
            <a:endParaRPr lang="it-IT" sz="2400" dirty="0" smtClean="0"/>
          </a:p>
          <a:p>
            <a:endParaRPr lang="it-IT" sz="2400" dirty="0" smtClean="0"/>
          </a:p>
          <a:p>
            <a:endParaRPr lang="it-IT" sz="2400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4071942"/>
            <a:ext cx="4562621" cy="232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5000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SUS P553M\Desktop\fotoarancia\WhatsApp Image 2019-02-05 at 16.04.46.jpeg"/>
          <p:cNvPicPr>
            <a:picLocks noChangeAspect="1" noChangeArrowheads="1"/>
          </p:cNvPicPr>
          <p:nvPr/>
        </p:nvPicPr>
        <p:blipFill>
          <a:blip r:embed="rId2" cstate="print"/>
          <a:srcRect l="23144" r="2070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546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SUS P553M\Desktop\fotoarancia\WhatsApp Image 2019-02-05 at 16.04.46 (1).jpeg"/>
          <p:cNvPicPr>
            <a:picLocks noChangeAspect="1" noChangeArrowheads="1"/>
          </p:cNvPicPr>
          <p:nvPr/>
        </p:nvPicPr>
        <p:blipFill>
          <a:blip r:embed="rId2" cstate="print"/>
          <a:srcRect l="18750" r="158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735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ASUS P553M\Desktop\fotoarancia\WhatsApp Image 2019-02-05 at 16.04.45.jpeg"/>
          <p:cNvPicPr>
            <a:picLocks noChangeAspect="1" noChangeArrowheads="1"/>
          </p:cNvPicPr>
          <p:nvPr/>
        </p:nvPicPr>
        <p:blipFill>
          <a:blip r:embed="rId2" cstate="print"/>
          <a:srcRect l="15820" r="187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219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SUS P553M\Desktop\fotoarancia\WhatsApp Image 2019-02-05 at 16.04.45 (1).jpeg"/>
          <p:cNvPicPr>
            <a:picLocks noChangeAspect="1" noChangeArrowheads="1"/>
          </p:cNvPicPr>
          <p:nvPr/>
        </p:nvPicPr>
        <p:blipFill>
          <a:blip r:embed="rId2" cstate="print"/>
          <a:srcRect l="16308" t="18229" r="2167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671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SUS P553M\Desktop\fotoarancia\WhatsApp Image 2019-02-05 at 16.04.44 (1).jpeg"/>
          <p:cNvPicPr>
            <a:picLocks noChangeAspect="1" noChangeArrowheads="1"/>
          </p:cNvPicPr>
          <p:nvPr/>
        </p:nvPicPr>
        <p:blipFill>
          <a:blip r:embed="rId2" cstate="print"/>
          <a:srcRect l="26074" r="10449" b="97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2530" name="Picture 2" descr="C:\Users\ASUS P553M\Desktop\fotoarancia\WhatsApp Image 2019-02-05 at 16.04.43.jpeg"/>
          <p:cNvPicPr>
            <a:picLocks noChangeAspect="1" noChangeArrowheads="1"/>
          </p:cNvPicPr>
          <p:nvPr/>
        </p:nvPicPr>
        <p:blipFill>
          <a:blip r:embed="rId2" cstate="print"/>
          <a:srcRect l="2070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SUS P553M\Desktop\fotoarancia\WhatsApp Image 2019-02-05 at 16.04.43 (2).jpeg"/>
          <p:cNvPicPr>
            <a:picLocks noChangeAspect="1" noChangeArrowheads="1"/>
          </p:cNvPicPr>
          <p:nvPr/>
        </p:nvPicPr>
        <p:blipFill>
          <a:blip r:embed="rId2" cstate="print"/>
          <a:srcRect l="12890" t="16493" r="226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641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SUS P553M\Desktop\fotoarancia\WhatsApp Image 2019-02-05 at 16.04.43 (1).jpeg"/>
          <p:cNvPicPr>
            <a:picLocks noChangeAspect="1" noChangeArrowheads="1"/>
          </p:cNvPicPr>
          <p:nvPr/>
        </p:nvPicPr>
        <p:blipFill>
          <a:blip r:embed="rId2" cstate="print"/>
          <a:srcRect l="15820" t="18229" r="294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860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ASUS P553M\Desktop\fotoarancia\WhatsApp Image 2019-02-05 at 16.04.42.jpeg"/>
          <p:cNvPicPr>
            <a:picLocks noChangeAspect="1" noChangeArrowheads="1"/>
          </p:cNvPicPr>
          <p:nvPr/>
        </p:nvPicPr>
        <p:blipFill>
          <a:blip r:embed="rId2" cstate="print"/>
          <a:srcRect l="11426" t="26910" r="2167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969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ASUS P553M\Desktop\fotoarancia\WhatsApp Image 2019-02-05 at 16.04.42 (2).jpeg"/>
          <p:cNvPicPr>
            <a:picLocks noChangeAspect="1" noChangeArrowheads="1"/>
          </p:cNvPicPr>
          <p:nvPr/>
        </p:nvPicPr>
        <p:blipFill>
          <a:blip r:embed="rId2" cstate="print"/>
          <a:srcRect l="24609" r="187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562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dirty="0" smtClean="0"/>
              <a:t>CONOSCIAMO LA FAMIGLIA DEGLI AGRUMI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latin typeface="Berlin Sans FB" pitchFamily="34" charset="0"/>
              </a:rPr>
              <a:t>OSSERVIAMO, TOCCHIAMO, </a:t>
            </a:r>
            <a:r>
              <a:rPr lang="it-IT" smtClean="0">
                <a:latin typeface="Berlin Sans FB" pitchFamily="34" charset="0"/>
              </a:rPr>
              <a:t>GUSTIAMO </a:t>
            </a:r>
          </a:p>
          <a:p>
            <a:endParaRPr lang="it-IT" dirty="0">
              <a:latin typeface="Berlin Sans FB" pitchFamily="34" charset="0"/>
            </a:endParaRPr>
          </a:p>
        </p:txBody>
      </p:sp>
      <p:pic>
        <p:nvPicPr>
          <p:cNvPr id="1026" name="Picture 2" descr="C:\Users\ASUS P553M\Desktop\fotoarancia\WhatsApp Image 2019-02-05 at 16.18.35 (1).jpeg"/>
          <p:cNvPicPr>
            <a:picLocks noChangeAspect="1" noChangeArrowheads="1"/>
          </p:cNvPicPr>
          <p:nvPr/>
        </p:nvPicPr>
        <p:blipFill>
          <a:blip r:embed="rId2" cstate="print"/>
          <a:srcRect b="27419"/>
          <a:stretch>
            <a:fillRect/>
          </a:stretch>
        </p:blipFill>
        <p:spPr bwMode="auto">
          <a:xfrm>
            <a:off x="285720" y="2500306"/>
            <a:ext cx="3219194" cy="3714776"/>
          </a:xfrm>
          <a:prstGeom prst="rect">
            <a:avLst/>
          </a:prstGeom>
          <a:noFill/>
        </p:spPr>
      </p:pic>
      <p:pic>
        <p:nvPicPr>
          <p:cNvPr id="1027" name="Picture 3" descr="C:\Users\ASUS P553M\Desktop\fotoarancia\WhatsApp Image 2019-02-05 at 16.18.36 (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285992"/>
            <a:ext cx="3071834" cy="410049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093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ASUS P553M\Desktop\fotoarancia\WhatsApp Image 2019-02-05 at 16.04.42 (1).jpeg"/>
          <p:cNvPicPr>
            <a:picLocks noChangeAspect="1" noChangeArrowheads="1"/>
          </p:cNvPicPr>
          <p:nvPr/>
        </p:nvPicPr>
        <p:blipFill>
          <a:blip r:embed="rId2" cstate="print"/>
          <a:srcRect l="18750" t="9549" r="55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wipe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ASUS P553M\Desktop\fotoarancia\WhatsApp Image 2019-02-05 at 16.04.41.jpeg"/>
          <p:cNvPicPr>
            <a:picLocks noChangeAspect="1" noChangeArrowheads="1"/>
          </p:cNvPicPr>
          <p:nvPr/>
        </p:nvPicPr>
        <p:blipFill>
          <a:blip r:embed="rId2" cstate="print"/>
          <a:srcRect t="28320" b="1357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wipe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ASUS P553M\Desktop\fotoarancia\WhatsApp Image 2019-02-05 at 16.04.41 (2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516">
    <p:wipe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ASUS P553M\Desktop\fotoarancia\WhatsApp Image 2019-02-05 at 16.04.41 (1).jpeg"/>
          <p:cNvPicPr>
            <a:picLocks noChangeAspect="1" noChangeArrowheads="1"/>
          </p:cNvPicPr>
          <p:nvPr/>
        </p:nvPicPr>
        <p:blipFill>
          <a:blip r:embed="rId2" cstate="print"/>
          <a:srcRect t="13184" b="268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wipe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ASUS P553M\Desktop\fotoarancia\WhatsApp Image 2019-02-05 at 16.04.4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265">
    <p:wipe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ASUS P553M\Desktop\fotoarancia\WhatsApp Image 2019-02-05 at 16.04.40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485">
    <p:wipe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ASUS P553M\Desktop\fotoarancia\WhatsApp Image 2019-02-05 at 16.04.3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969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ASUS P553M\Desktop\fotoarancia\WhatsApp Image 2019-02-05 at 16.04.39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734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ASUS P553M\Desktop\fotoarancia\WhatsApp Image 2019-02-05 at 16.04.38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219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ASUS P553M\Desktop\fotoarancia\WhatsApp Image 2019-02-05 at 16.04.3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953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 P553M\Desktop\fotoarancia\WhatsApp Image 2019-02-05 at 16.18.35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14744" cy="6858000"/>
          </a:xfrm>
          <a:prstGeom prst="rect">
            <a:avLst/>
          </a:prstGeom>
          <a:noFill/>
        </p:spPr>
      </p:pic>
      <p:pic>
        <p:nvPicPr>
          <p:cNvPr id="2051" name="Picture 3" descr="C:\Users\ASUS P553M\Desktop\fotoarancia\WhatsApp Image 2019-02-05 at 16.18.35 (2).jpeg"/>
          <p:cNvPicPr>
            <a:picLocks noChangeAspect="1" noChangeArrowheads="1"/>
          </p:cNvPicPr>
          <p:nvPr/>
        </p:nvPicPr>
        <p:blipFill>
          <a:blip r:embed="rId3" cstate="print"/>
          <a:srcRect t="19528" b="28027"/>
          <a:stretch>
            <a:fillRect/>
          </a:stretch>
        </p:blipFill>
        <p:spPr bwMode="auto">
          <a:xfrm>
            <a:off x="3786182" y="0"/>
            <a:ext cx="535781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235"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ASUS P553M\Desktop\fotoarancia\WhatsApp Image 2019-02-04 at 10.41.2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969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ASUS P553M\Desktop\fotoarancia\WhatsApp Image 2019-02-05 at 16.18.34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547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 P553M\Desktop\WhatsApp Image 2019-02-06 at 14.11.2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218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 P553M\Desktop\WhatsApp Image 2019-02-06 at 14.11.26 (1).jpeg"/>
          <p:cNvPicPr>
            <a:picLocks noChangeAspect="1" noChangeArrowheads="1"/>
          </p:cNvPicPr>
          <p:nvPr/>
        </p:nvPicPr>
        <p:blipFill>
          <a:blip r:embed="rId2" cstate="print"/>
          <a:srcRect t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765"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SUS P553M\Desktop\WhatsApp Image 2019-02-06 at 14.11.22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453"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SUS P553M\Desktop\WhatsApp Image 2019-02-06 at 14.11.16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313"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SUS P553M\Desktop\WhatsApp Image 2019-02-06 at 16.19.28 (1)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486" t="11996" r="82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WhatsApp Image 2019-02-07 at 12.54.0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4344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mkmkm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3844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vvvv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SUS P553M\Desktop\fotoarancia\WhatsApp Image 2019-02-05 at 16.18.38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3857652" cy="6858000"/>
          </a:xfrm>
          <a:prstGeom prst="rect">
            <a:avLst/>
          </a:prstGeom>
          <a:noFill/>
        </p:spPr>
      </p:pic>
      <p:pic>
        <p:nvPicPr>
          <p:cNvPr id="3076" name="Picture 4" descr="C:\Users\ASUS P553M\Desktop\fotoarancia\WhatsApp Image 2019-02-05 at 16.18.39 (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0"/>
            <a:ext cx="4929222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218">
    <p:wipe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WhatsApp Image 2019-02-07 at 12.53.47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 descr="C:\Users\ASUS P553M\Desktop\fotoarancia\WhatsApp Image 2019-02-05 at 16.23.11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571612"/>
            <a:ext cx="6715172" cy="5036379"/>
          </a:xfrm>
          <a:prstGeom prst="rect">
            <a:avLst/>
          </a:prstGeom>
          <a:noFill/>
        </p:spPr>
      </p:pic>
    </p:spTree>
  </p:cSld>
  <p:clrMapOvr>
    <a:masterClrMapping/>
  </p:clrMapOvr>
  <p:transition advTm="4688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leggenda dell’arancia</a:t>
            </a:r>
            <a:endParaRPr lang="it-IT" dirty="0"/>
          </a:p>
        </p:txBody>
      </p:sp>
      <p:pic>
        <p:nvPicPr>
          <p:cNvPr id="4098" name="Picture 2" descr="C:\Users\ASUS P553M\Desktop\fotoarancia\WhatsApp Image 2019-02-05 at 16.22.18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71612"/>
            <a:ext cx="3394472" cy="4525963"/>
          </a:xfrm>
          <a:prstGeom prst="rect">
            <a:avLst/>
          </a:prstGeom>
          <a:noFill/>
        </p:spPr>
      </p:pic>
      <p:pic>
        <p:nvPicPr>
          <p:cNvPr id="4099" name="Picture 3" descr="C:\Users\ASUS P553M\Desktop\fotoarancia\WhatsApp Image 2019-02-05 at 16.21.4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285860"/>
            <a:ext cx="3643338" cy="4857783"/>
          </a:xfrm>
          <a:prstGeom prst="rect">
            <a:avLst/>
          </a:prstGeom>
          <a:noFill/>
        </p:spPr>
      </p:pic>
    </p:spTree>
  </p:cSld>
  <p:clrMapOvr>
    <a:masterClrMapping/>
  </p:clrMapOvr>
  <p:transition advTm="4094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SUS P553M\Desktop\fotoarancia\WhatsApp Image 2019-02-05 at 16.23.0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4500562" cy="6572296"/>
          </a:xfrm>
          <a:prstGeom prst="rect">
            <a:avLst/>
          </a:prstGeom>
          <a:noFill/>
        </p:spPr>
      </p:pic>
      <p:pic>
        <p:nvPicPr>
          <p:cNvPr id="5123" name="Picture 3" descr="C:\Users\ASUS P553M\Desktop\fotoarancia\WhatsApp Image 2019-02-05 at 16.23.09 (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42852"/>
            <a:ext cx="4357718" cy="6572296"/>
          </a:xfrm>
          <a:prstGeom prst="rect">
            <a:avLst/>
          </a:prstGeom>
          <a:noFill/>
        </p:spPr>
      </p:pic>
    </p:spTree>
  </p:cSld>
  <p:clrMapOvr>
    <a:masterClrMapping/>
  </p:clrMapOvr>
  <p:transition advTm="4266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SUS P553M\Desktop\fotoarancia\WhatsApp Image 2019-02-05 at 16.23.12 (2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68601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4594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</TotalTime>
  <Words>61</Words>
  <Application>Microsoft Office PowerPoint</Application>
  <PresentationFormat>Presentazione su schermo (4:3)</PresentationFormat>
  <Paragraphs>12</Paragraphs>
  <Slides>50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50</vt:i4>
      </vt:variant>
    </vt:vector>
  </HeadingPairs>
  <TitlesOfParts>
    <vt:vector size="51" baseType="lpstr">
      <vt:lpstr>Tema di Office</vt:lpstr>
      <vt:lpstr>COMPITO DI REALTA’  L’ARANCIA</vt:lpstr>
      <vt:lpstr>OBIETTIVO GENERALE:  POTENZIARE NEL BAMBINO LA CAPACITA’ DI OSSERVARE …….. </vt:lpstr>
      <vt:lpstr>CONOSCIAMO LA FAMIGLIA DEGLI AGRUMI</vt:lpstr>
      <vt:lpstr>Diapositiva 4</vt:lpstr>
      <vt:lpstr>Diapositiva 5</vt:lpstr>
      <vt:lpstr>Diapositiva 6</vt:lpstr>
      <vt:lpstr>La leggenda dell’arancia</vt:lpstr>
      <vt:lpstr>Diapositiva 8</vt:lpstr>
      <vt:lpstr>Diapositiva 9</vt:lpstr>
      <vt:lpstr>Diapositiva 10</vt:lpstr>
      <vt:lpstr>Diapositiva 11</vt:lpstr>
      <vt:lpstr>Diapositiva 12</vt:lpstr>
      <vt:lpstr>Diapositiva 13</vt:lpstr>
      <vt:lpstr>Una spremuta deliziosa …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COMPITO DI REALTA’</dc:title>
  <dc:creator>ASUS P553M</dc:creator>
  <cp:lastModifiedBy>LENOVO</cp:lastModifiedBy>
  <cp:revision>49</cp:revision>
  <dcterms:created xsi:type="dcterms:W3CDTF">2019-02-04T13:49:30Z</dcterms:created>
  <dcterms:modified xsi:type="dcterms:W3CDTF">2019-02-21T18:18:45Z</dcterms:modified>
</cp:coreProperties>
</file>